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2"/>
    <p:sldId id="259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94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16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4" d="100"/>
        <a:sy n="5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780F63-2B72-4A85-A605-5657EF2C22C2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0D85AB-FAA1-4D18-83F9-424C3AB30C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218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 拷贝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9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1" y="6356351"/>
            <a:ext cx="2844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97BD3164-B487-4454-B6AC-F60F823E2336}" type="datetime1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2" y="6356351"/>
            <a:ext cx="3860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088555" y="420149"/>
            <a:ext cx="58721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E050F338-EFDA-4F8E-882C-DA95E7E9D7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56"/>
            <a:ext cx="12192000" cy="6882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圆角矩形 11"/>
          <p:cNvSpPr/>
          <p:nvPr userDrawn="1"/>
        </p:nvSpPr>
        <p:spPr>
          <a:xfrm rot="2603202">
            <a:off x="336606" y="165885"/>
            <a:ext cx="470229" cy="47022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5" rIns="121908" bIns="60955" rtlCol="0" anchor="ctr"/>
          <a:lstStyle/>
          <a:p>
            <a:pPr algn="ctr"/>
            <a:endParaRPr lang="zh-CN" altLang="en-US" sz="1800"/>
          </a:p>
        </p:txBody>
      </p:sp>
      <p:sp>
        <p:nvSpPr>
          <p:cNvPr id="13" name="Line 9"/>
          <p:cNvSpPr>
            <a:spLocks noChangeShapeType="1"/>
          </p:cNvSpPr>
          <p:nvPr userDrawn="1"/>
        </p:nvSpPr>
        <p:spPr bwMode="auto">
          <a:xfrm>
            <a:off x="805839" y="695491"/>
            <a:ext cx="11387572" cy="0"/>
          </a:xfrm>
          <a:prstGeom prst="line">
            <a:avLst/>
          </a:prstGeom>
          <a:ln w="28575">
            <a:gradFill>
              <a:gsLst>
                <a:gs pos="0">
                  <a:schemeClr val="tx1">
                    <a:lumMod val="35000"/>
                    <a:lumOff val="65000"/>
                  </a:schemeClr>
                </a:gs>
                <a:gs pos="100000">
                  <a:schemeClr val="bg1"/>
                </a:gs>
              </a:gsLst>
              <a:lin ang="5400000" scaled="0"/>
            </a:gradFill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121908" tIns="60955" rIns="121908" bIns="60955" numCol="1" anchor="t" anchorCtr="0" compatLnSpc="1"/>
          <a:lstStyle/>
          <a:p>
            <a:pPr>
              <a:lnSpc>
                <a:spcPct val="120000"/>
              </a:lnSpc>
            </a:pPr>
            <a:endParaRPr lang="zh-CN" altLang="en-US" sz="180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 userDrawn="1"/>
        </p:nvSpPr>
        <p:spPr>
          <a:xfrm rot="2634344">
            <a:off x="551426" y="237849"/>
            <a:ext cx="410548" cy="410548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5" rIns="121908" bIns="60955" rtlCol="0" anchor="ctr"/>
          <a:lstStyle/>
          <a:p>
            <a:pPr algn="ctr"/>
            <a:endParaRPr lang="zh-CN" altLang="en-US" sz="1800"/>
          </a:p>
        </p:txBody>
      </p:sp>
      <p:sp>
        <p:nvSpPr>
          <p:cNvPr id="15" name="标题 4"/>
          <p:cNvSpPr>
            <a:spLocks noGrp="1"/>
          </p:cNvSpPr>
          <p:nvPr>
            <p:ph type="title" hasCustomPrompt="1"/>
          </p:nvPr>
        </p:nvSpPr>
        <p:spPr>
          <a:xfrm>
            <a:off x="1158408" y="152875"/>
            <a:ext cx="5225625" cy="542617"/>
          </a:xfrm>
          <a:prstGeom prst="rect">
            <a:avLst/>
          </a:prstGeom>
        </p:spPr>
        <p:txBody>
          <a:bodyPr vert="horz" lIns="121908" tIns="60955" rIns="121908" bIns="60955" rtlCol="0">
            <a:noAutofit/>
          </a:bodyPr>
          <a:lstStyle>
            <a:lvl1pPr algn="l">
              <a:def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indent="0" algn="l">
              <a:spcBef>
                <a:spcPct val="20000"/>
              </a:spcBef>
              <a:buFont typeface="Arial" panose="020B0604020202020204" pitchFamily="34" charset="0"/>
            </a:pPr>
            <a:r>
              <a:rPr lang="zh-CN" altLang="en-US" sz="2800" b="1" dirty="0"/>
              <a:t>单击此处添加您的标题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8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3556" y="186579"/>
            <a:ext cx="10515600" cy="619613"/>
          </a:xfrm>
        </p:spPr>
        <p:txBody>
          <a:bodyPr>
            <a:normAutofit/>
          </a:bodyPr>
          <a:lstStyle>
            <a:lvl1pPr algn="l">
              <a:defRPr sz="2800" u="sng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 rot="5400000">
            <a:off x="-452942" y="452942"/>
            <a:ext cx="992772" cy="86888"/>
          </a:xfrm>
          <a:prstGeom prst="rect">
            <a:avLst/>
          </a:prstGeom>
          <a:solidFill>
            <a:srgbClr val="1D94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_矩形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722265" y="2563142"/>
            <a:ext cx="6631289" cy="958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04" tIns="45702" rIns="91404" bIns="45702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4000" b="1" dirty="0">
                <a:solidFill>
                  <a:srgbClr val="3D5B70"/>
                </a:solidFill>
                <a:latin typeface="造字工房悦黑体验版纤细体" pitchFamily="50" charset="-122"/>
                <a:ea typeface="造字工房悦黑体验版纤细体" pitchFamily="50" charset="-122"/>
              </a:rPr>
              <a:t>A Bite of My Hometown</a:t>
            </a:r>
            <a:endParaRPr lang="zh-CN" altLang="en-US" sz="4000" b="1" dirty="0">
              <a:solidFill>
                <a:srgbClr val="3D5B70"/>
              </a:solidFill>
              <a:latin typeface="造字工房悦黑体验版纤细体" pitchFamily="50" charset="-122"/>
              <a:ea typeface="造字工房悦黑体验版纤细体" pitchFamily="50" charset="-122"/>
            </a:endParaRPr>
          </a:p>
        </p:txBody>
      </p:sp>
      <p:sp>
        <p:nvSpPr>
          <p:cNvPr id="12" name="PA_文本框 27"/>
          <p:cNvSpPr txBox="1"/>
          <p:nvPr>
            <p:custDataLst>
              <p:tags r:id="rId2"/>
            </p:custDataLst>
          </p:nvPr>
        </p:nvSpPr>
        <p:spPr>
          <a:xfrm>
            <a:off x="3836717" y="4045634"/>
            <a:ext cx="1227837" cy="369332"/>
          </a:xfrm>
          <a:prstGeom prst="rect">
            <a:avLst/>
          </a:prstGeom>
          <a:solidFill>
            <a:srgbClr val="3D5B70"/>
          </a:solidFill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solidFill>
                  <a:schemeClr val="bg2"/>
                </a:solidFill>
                <a:latin typeface="+mj-ea"/>
                <a:ea typeface="+mj-ea"/>
              </a:rPr>
              <a:t>Presenter</a:t>
            </a:r>
            <a:endParaRPr lang="zh-CN" altLang="en-US" sz="1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14" name="PA_文本框 28"/>
          <p:cNvSpPr txBox="1"/>
          <p:nvPr>
            <p:custDataLst>
              <p:tags r:id="rId3"/>
            </p:custDataLst>
          </p:nvPr>
        </p:nvSpPr>
        <p:spPr>
          <a:xfrm>
            <a:off x="5250472" y="4045634"/>
            <a:ext cx="1596912" cy="369332"/>
          </a:xfrm>
          <a:prstGeom prst="rect">
            <a:avLst/>
          </a:prstGeom>
          <a:solidFill>
            <a:srgbClr val="3D5B70"/>
          </a:solidFill>
        </p:spPr>
        <p:txBody>
          <a:bodyPr wrap="none" rtlCol="0">
            <a:spAutoFit/>
          </a:bodyPr>
          <a:lstStyle/>
          <a:p>
            <a:r>
              <a:rPr lang="en-US" altLang="zh-CN" sz="1800" dirty="0" err="1">
                <a:solidFill>
                  <a:schemeClr val="bg2"/>
                </a:solidFill>
                <a:latin typeface="+mj-ea"/>
                <a:ea typeface="+mj-ea"/>
              </a:rPr>
              <a:t>Hemingyuan</a:t>
            </a:r>
            <a:endParaRPr lang="zh-CN" altLang="en-US" sz="1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16" name="PA_矩形 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3713575" y="3553534"/>
            <a:ext cx="6334231" cy="3726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04" tIns="45702" rIns="91404" bIns="45702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algn="l"/>
            <a:r>
              <a:rPr lang="en-US" altLang="zh-CN" b="0" dirty="0">
                <a:solidFill>
                  <a:srgbClr val="3D5B7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Let’s Take a Bite of </a:t>
            </a:r>
            <a:r>
              <a:rPr lang="en-US" altLang="zh-CN" b="0" dirty="0" err="1">
                <a:solidFill>
                  <a:srgbClr val="3D5B7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WenZhou</a:t>
            </a:r>
            <a:r>
              <a:rPr lang="en-US" altLang="zh-CN" b="0" dirty="0">
                <a:solidFill>
                  <a:srgbClr val="3D5B7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and Hangzhou</a:t>
            </a:r>
            <a:endParaRPr lang="zh-CN" altLang="zh-CN" sz="2000" b="0" dirty="0">
              <a:solidFill>
                <a:srgbClr val="3D5B7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575" y="1451626"/>
            <a:ext cx="2713863" cy="9921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60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14" grpId="0" animBg="1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42E0FE-A27A-6565-D6CF-3892EB3CA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 Bite of Wenzhou</a:t>
            </a:r>
            <a:br>
              <a:rPr lang="en-US" altLang="zh-CN" dirty="0"/>
            </a:br>
            <a:r>
              <a:rPr lang="en-US" altLang="zh-CN" sz="3600" dirty="0" err="1"/>
              <a:t>Wenzhou</a:t>
            </a:r>
            <a:r>
              <a:rPr lang="en-US" altLang="zh-CN" sz="3600" dirty="0"/>
              <a:t> </a:t>
            </a:r>
            <a:r>
              <a:rPr lang="en-US" altLang="zh-CN" sz="3600" dirty="0" err="1"/>
              <a:t>FishCake</a:t>
            </a:r>
            <a:endParaRPr lang="zh-CN" altLang="en-US" dirty="0"/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E783E277-F19A-3524-4B21-F7462C20C3B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793" y="1825625"/>
            <a:ext cx="4728413" cy="4351338"/>
          </a:xfrm>
        </p:spPr>
      </p:pic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6F32F3B4-31E8-6A69-2871-07B1DC304A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407202"/>
            <a:ext cx="5181600" cy="3454400"/>
          </a:xfrm>
        </p:spPr>
      </p:pic>
    </p:spTree>
    <p:extLst>
      <p:ext uri="{BB962C8B-B14F-4D97-AF65-F5344CB8AC3E}">
        <p14:creationId xmlns:p14="http://schemas.microsoft.com/office/powerpoint/2010/main" val="2925325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E589D8-07EA-725B-DD6C-E05B06C03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6580190" cy="1600200"/>
          </a:xfrm>
        </p:spPr>
        <p:txBody>
          <a:bodyPr>
            <a:noAutofit/>
          </a:bodyPr>
          <a:lstStyle/>
          <a:p>
            <a:r>
              <a:rPr lang="en-US" altLang="zh-CN" sz="4400" dirty="0"/>
              <a:t>A Bite of </a:t>
            </a:r>
            <a:r>
              <a:rPr lang="en-US" altLang="zh-CN" sz="4400" dirty="0" err="1"/>
              <a:t>HangZhou</a:t>
            </a:r>
            <a:br>
              <a:rPr lang="en-US" altLang="zh-CN" sz="3600" dirty="0"/>
            </a:br>
            <a:r>
              <a:rPr lang="en-US" altLang="zh-CN" sz="3600" dirty="0"/>
              <a:t>West Lake Fish in Vinegar Gravy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00731402-CF7C-6D60-8806-E92CD115CC6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" r="2508"/>
          <a:stretch/>
        </p:blipFill>
        <p:spPr>
          <a:xfrm>
            <a:off x="5414334" y="1299942"/>
            <a:ext cx="6686650" cy="5279839"/>
          </a:xfr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2E69AA3-9229-A0DF-484E-F6F9B92EF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6576" y="2213516"/>
            <a:ext cx="8939512" cy="121548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057BD04-93D9-BD9C-1D4B-BA4B88DDE9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16" y="3554413"/>
            <a:ext cx="6809262" cy="71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4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自定义 102">
      <a:dk1>
        <a:sysClr val="windowText" lastClr="000000"/>
      </a:dk1>
      <a:lt1>
        <a:sysClr val="window" lastClr="FFFFFF"/>
      </a:lt1>
      <a:dk2>
        <a:srgbClr val="7CB554"/>
      </a:dk2>
      <a:lt2>
        <a:srgbClr val="D9D9D9"/>
      </a:lt2>
      <a:accent1>
        <a:srgbClr val="2B6F7D"/>
      </a:accent1>
      <a:accent2>
        <a:srgbClr val="1C9494"/>
      </a:accent2>
      <a:accent3>
        <a:srgbClr val="7CB554"/>
      </a:accent3>
      <a:accent4>
        <a:srgbClr val="FAC14D"/>
      </a:accent4>
      <a:accent5>
        <a:srgbClr val="F95647"/>
      </a:accent5>
      <a:accent6>
        <a:srgbClr val="FF0000"/>
      </a:accent6>
      <a:hlink>
        <a:srgbClr val="0000FF"/>
      </a:hlink>
      <a:folHlink>
        <a:srgbClr val="80008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33</Words>
  <Application>Microsoft Office PowerPoint</Application>
  <PresentationFormat>宽屏</PresentationFormat>
  <Paragraphs>6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0" baseType="lpstr">
      <vt:lpstr>微软雅黑</vt:lpstr>
      <vt:lpstr>造字工房悦黑体验版纤细体</vt:lpstr>
      <vt:lpstr>Arial</vt:lpstr>
      <vt:lpstr>Arial Black</vt:lpstr>
      <vt:lpstr>Calibri</vt:lpstr>
      <vt:lpstr>Segoe UI</vt:lpstr>
      <vt:lpstr>Office 主题</vt:lpstr>
      <vt:lpstr>PowerPoint 演示文稿</vt:lpstr>
      <vt:lpstr>A Bite of Wenzhou Wenzhou FishCake</vt:lpstr>
      <vt:lpstr>A Bite of HangZhou West Lake Fish in Vinegar Gravy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Hemingyuna</dc:creator>
  <cp:lastModifiedBy>铭源 何</cp:lastModifiedBy>
  <cp:revision>30</cp:revision>
  <dcterms:created xsi:type="dcterms:W3CDTF">2015-05-05T08:02:00Z</dcterms:created>
  <dcterms:modified xsi:type="dcterms:W3CDTF">2024-11-27T05:33:20Z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